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9" r:id="rId2"/>
  </p:sldIdLst>
  <p:sldSz cx="6858000" cy="9906000" type="A4"/>
  <p:notesSz cx="6888163" cy="100203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fred Schmöller" initials="MS" lastIdx="0" clrIdx="0">
    <p:extLst>
      <p:ext uri="{19B8F6BF-5375-455C-9EA6-DF929625EA0E}">
        <p15:presenceInfo xmlns:p15="http://schemas.microsoft.com/office/powerpoint/2012/main" userId="Manfred Schmöll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F1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6" autoAdjust="0"/>
    <p:restoredTop sz="94660"/>
  </p:normalViewPr>
  <p:slideViewPr>
    <p:cSldViewPr>
      <p:cViewPr varScale="1">
        <p:scale>
          <a:sx n="73" d="100"/>
          <a:sy n="73" d="100"/>
        </p:scale>
        <p:origin x="1902" y="7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EF147C8-DADB-4982-92AB-998EE742E117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1252538"/>
            <a:ext cx="2341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18165B8-B037-4F07-88B5-E5B78D7B63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3217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73300" y="1252538"/>
            <a:ext cx="2341563" cy="3381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65B8-B037-4F07-88B5-E5B78D7B63A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5596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1065-E9AC-4A63-9EA1-83078D2DF77F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9F58-0381-46E5-8C4B-B4CC30266D8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1065-E9AC-4A63-9EA1-83078D2DF77F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9F58-0381-46E5-8C4B-B4CC30266D8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1065-E9AC-4A63-9EA1-83078D2DF77F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9F58-0381-46E5-8C4B-B4CC30266D8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1065-E9AC-4A63-9EA1-83078D2DF77F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9F58-0381-46E5-8C4B-B4CC30266D8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1065-E9AC-4A63-9EA1-83078D2DF77F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9F58-0381-46E5-8C4B-B4CC30266D8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1065-E9AC-4A63-9EA1-83078D2DF77F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9F58-0381-46E5-8C4B-B4CC30266D8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1065-E9AC-4A63-9EA1-83078D2DF77F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9F58-0381-46E5-8C4B-B4CC30266D8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1065-E9AC-4A63-9EA1-83078D2DF77F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9F58-0381-46E5-8C4B-B4CC30266D8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1065-E9AC-4A63-9EA1-83078D2DF77F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9F58-0381-46E5-8C4B-B4CC30266D8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1065-E9AC-4A63-9EA1-83078D2DF77F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9F58-0381-46E5-8C4B-B4CC30266D8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1065-E9AC-4A63-9EA1-83078D2DF77F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79F58-0381-46E5-8C4B-B4CC30266D8E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51065-E9AC-4A63-9EA1-83078D2DF77F}" type="datetimeFigureOut">
              <a:rPr lang="de-DE" smtClean="0"/>
              <a:t>11.04.2022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79F58-0381-46E5-8C4B-B4CC30266D8E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31227" r="55965" b="32150"/>
          <a:stretch/>
        </p:blipFill>
        <p:spPr bwMode="auto">
          <a:xfrm>
            <a:off x="5635653" y="2115469"/>
            <a:ext cx="1177724" cy="120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Grafik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31227" r="73683" b="32150"/>
          <a:stretch/>
        </p:blipFill>
        <p:spPr bwMode="auto">
          <a:xfrm>
            <a:off x="6261375" y="4731614"/>
            <a:ext cx="596625" cy="120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Grafik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31227" r="32339" b="32150"/>
          <a:stretch/>
        </p:blipFill>
        <p:spPr bwMode="auto">
          <a:xfrm>
            <a:off x="4905409" y="8489572"/>
            <a:ext cx="1952591" cy="120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Grafik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3" t="31227" r="9049" b="32150"/>
          <a:stretch/>
        </p:blipFill>
        <p:spPr bwMode="auto">
          <a:xfrm>
            <a:off x="0" y="3134620"/>
            <a:ext cx="838526" cy="120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Grafik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32" t="31227" r="9049" b="32150"/>
          <a:stretch/>
        </p:blipFill>
        <p:spPr bwMode="auto">
          <a:xfrm>
            <a:off x="0" y="5965104"/>
            <a:ext cx="600779" cy="120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Grafik 4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3" t="31227" r="9050" b="42682"/>
          <a:stretch/>
        </p:blipFill>
        <p:spPr bwMode="auto">
          <a:xfrm>
            <a:off x="0" y="9050209"/>
            <a:ext cx="1971989" cy="855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4"/>
          <a:srcRect l="40550" t="40781" r="23751" b="41805"/>
          <a:stretch/>
        </p:blipFill>
        <p:spPr>
          <a:xfrm>
            <a:off x="1556792" y="56456"/>
            <a:ext cx="3741910" cy="1870956"/>
          </a:xfrm>
          <a:prstGeom prst="rect">
            <a:avLst/>
          </a:prstGeom>
        </p:spPr>
      </p:pic>
      <p:sp>
        <p:nvSpPr>
          <p:cNvPr id="22" name="Untertitel 2"/>
          <p:cNvSpPr>
            <a:spLocks noGrp="1"/>
          </p:cNvSpPr>
          <p:nvPr>
            <p:ph type="subTitle" idx="1"/>
          </p:nvPr>
        </p:nvSpPr>
        <p:spPr>
          <a:xfrm>
            <a:off x="0" y="2115234"/>
            <a:ext cx="6858000" cy="677526"/>
          </a:xfrm>
        </p:spPr>
        <p:txBody>
          <a:bodyPr>
            <a:noAutofit/>
          </a:bodyPr>
          <a:lstStyle/>
          <a:p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FAMILY.TENNIS ist ein cooler Teambewerb für </a:t>
            </a:r>
            <a:b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Kinder &amp; Jugendliche gemeinsam mit ihren Eltern. 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/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/>
            <a:endParaRPr lang="de-DE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/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/>
            <a:endParaRPr lang="de-DE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/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/>
            <a:endParaRPr lang="de-DE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/>
            <a:endParaRPr lang="de-DE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/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/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22300" lvl="1" indent="-165100">
              <a:buFont typeface="Arial" panose="020B0604020202020204" pitchFamily="34" charset="0"/>
              <a:buChar char="•"/>
            </a:pPr>
            <a:endParaRPr lang="de-DE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1341705" y="4285339"/>
            <a:ext cx="3943611" cy="270206"/>
            <a:chOff x="1341705" y="4285339"/>
            <a:chExt cx="3943611" cy="270206"/>
          </a:xfrm>
        </p:grpSpPr>
        <p:pic>
          <p:nvPicPr>
            <p:cNvPr id="26" name="Picture 58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31" t="80930" r="71923" b="9840"/>
            <a:stretch/>
          </p:blipFill>
          <p:spPr bwMode="auto">
            <a:xfrm>
              <a:off x="1341705" y="4290814"/>
              <a:ext cx="594457" cy="264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34" name="Picture 58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58" t="80930" r="51676" b="10313"/>
            <a:stretch/>
          </p:blipFill>
          <p:spPr bwMode="auto">
            <a:xfrm>
              <a:off x="3051504" y="4285339"/>
              <a:ext cx="629426" cy="25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35" name="Picture 58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26" t="82189" r="31429" b="10275"/>
            <a:stretch/>
          </p:blipFill>
          <p:spPr bwMode="auto">
            <a:xfrm>
              <a:off x="4690859" y="4320341"/>
              <a:ext cx="594457" cy="216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</p:grpSp>
      <p:sp>
        <p:nvSpPr>
          <p:cNvPr id="48" name="Abgerundetes Rechteck 47"/>
          <p:cNvSpPr/>
          <p:nvPr/>
        </p:nvSpPr>
        <p:spPr>
          <a:xfrm>
            <a:off x="692696" y="2936776"/>
            <a:ext cx="5457491" cy="5677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14300"/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SPIELREGELN: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Jedes 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Team besteht aus 1 Kind &amp; 1 Elternteil (wahlweise auch 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andere Verwandte)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6700" indent="-15240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Gespielt 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wird immer am Spielfeld des spielstärkeschwächeren Kindes</a:t>
            </a:r>
          </a:p>
          <a:p>
            <a:pPr marL="266700"/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mit den entsprechenden Bällen. z.b. </a:t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Rot 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Orange =                      Orange : Grün =                       Grün : Gelb 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=</a:t>
            </a:r>
          </a:p>
          <a:p>
            <a:pPr marL="266700"/>
            <a:endParaRPr lang="de-DE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6700"/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6700" indent="-17780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Jedes Spiel besteht zumindest aus 1 Doppel (Kind/ Elternteil) und </a:t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Kinder-Einzel. Mögliche Erweiterung (erwünscht): 1 Elterneinzel</a:t>
            </a:r>
          </a:p>
          <a:p>
            <a:pPr marL="266700" indent="-177800">
              <a:buFont typeface="Arial" panose="020B0604020202020204" pitchFamily="34" charset="0"/>
              <a:buChar char="•"/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6700" indent="-17780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Gespielt 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wird pro Match mindestens 1 Tie Break bis 10 Punkte; bei 9:9 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Entscheidungspunkt 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6700" indent="-177800">
              <a:buFont typeface="Arial" panose="020B0604020202020204" pitchFamily="34" charset="0"/>
              <a:buChar char="•"/>
            </a:pPr>
            <a:endParaRPr lang="de-DE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6700" indent="-17780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Punktewertung: 3 Punkte für den Sieg im Kindereinzel, 2 Punkte für den 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Sieg im 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Doppel, 1 Punkt für den Sieg im Elterneinzel </a:t>
            </a:r>
          </a:p>
          <a:p>
            <a:pPr marL="266700" indent="-177800">
              <a:buFont typeface="Arial" panose="020B0604020202020204" pitchFamily="34" charset="0"/>
              <a:buChar char="•"/>
            </a:pPr>
            <a:endParaRPr lang="de-DE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6700" indent="-17780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Mehrere je 2-stündige FAMILY.TENNIS Events werden von der Jugendabteilung organisiert. </a:t>
            </a:r>
            <a:endParaRPr lang="de-DE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6700" indent="-177800">
              <a:buFont typeface="Arial" panose="020B0604020202020204" pitchFamily="34" charset="0"/>
              <a:buChar char="•"/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6700" indent="-17780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Zusätzlich können die Teams  über die Saison bei freier Zeiteinteilung beliebig oft untereinander spielen. Die beiden Teams können dabei auch längere Spielmodi ausmachen</a:t>
            </a:r>
          </a:p>
          <a:p>
            <a:pPr marL="266700" indent="-177800">
              <a:buFont typeface="Arial" panose="020B0604020202020204" pitchFamily="34" charset="0"/>
              <a:buChar char="•"/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6700" indent="-17780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Wertungen: Wer gewinnt die meisten Punkte? Wer spielt die meisten Spiele? Im Rahmen der Clubmeisterschaft im September gibt´s schöne Preise für die Besten &amp; Fleißigsten</a:t>
            </a:r>
          </a:p>
          <a:p>
            <a:pPr marL="266700" indent="-177800">
              <a:buFont typeface="Arial" panose="020B0604020202020204" pitchFamily="34" charset="0"/>
              <a:buChar char="•"/>
            </a:pPr>
            <a:endParaRPr lang="de-DE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6700" indent="-17780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Die Teilnahme am 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FAMILY.TENNIS 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ist für </a:t>
            </a:r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Vereinsmitglieder kostenlos. Nicht-Mitglieder zahlen pro Person 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eine Pauschale von 15 €.</a:t>
            </a:r>
          </a:p>
          <a:p>
            <a:pPr marL="266700" indent="-177800">
              <a:buFont typeface="Arial" panose="020B0604020202020204" pitchFamily="34" charset="0"/>
              <a:buChar char="•"/>
            </a:pPr>
            <a:endParaRPr lang="de-DE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8900" algn="ctr"/>
            <a:endParaRPr lang="de-DE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8900" algn="ctr"/>
            <a:endParaRPr lang="de-DE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8900" algn="ctr"/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8900" algn="ctr"/>
            <a:r>
              <a:rPr lang="de-DE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WIR.SIND.FAMILY.TENNIS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8900" algn="ctr"/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6700" indent="-177800">
              <a:buFont typeface="Arial" panose="020B0604020202020204" pitchFamily="34" charset="0"/>
              <a:buChar char="•"/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171450">
              <a:buFont typeface="Arial" panose="020B0604020202020204" pitchFamily="34" charset="0"/>
              <a:buChar char="•"/>
            </a:pPr>
            <a:endParaRPr lang="de-DE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171450">
              <a:buFont typeface="Arial" panose="020B0604020202020204" pitchFamily="34" charset="0"/>
              <a:buChar char="•"/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171450">
              <a:buFont typeface="Arial" panose="020B0604020202020204" pitchFamily="34" charset="0"/>
              <a:buChar char="•"/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" name="Grafik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31227" r="9050" b="32150"/>
          <a:stretch>
            <a:fillRect/>
          </a:stretch>
        </p:blipFill>
        <p:spPr bwMode="auto">
          <a:xfrm>
            <a:off x="2040086" y="146359"/>
            <a:ext cx="2716395" cy="120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27" y="9050209"/>
            <a:ext cx="837346" cy="32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7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A4-Papier (210 x 297 mm)</PresentationFormat>
  <Paragraphs>40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Larissa-Design</vt:lpstr>
      <vt:lpstr>PowerPoint-Präsentation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Manfred Schmöller</dc:creator>
  <cp:lastModifiedBy>Breitensport</cp:lastModifiedBy>
  <cp:revision>56</cp:revision>
  <cp:lastPrinted>2020-06-01T10:31:38Z</cp:lastPrinted>
  <dcterms:created xsi:type="dcterms:W3CDTF">2010-07-19T16:32:39Z</dcterms:created>
  <dcterms:modified xsi:type="dcterms:W3CDTF">2022-04-11T08:47:36Z</dcterms:modified>
</cp:coreProperties>
</file>